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693400" cy="15113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(MS) Bold" panose="020B0604020202020204" charset="0"/>
      <p:regular r:id="rId8"/>
    </p:embeddedFont>
    <p:embeddedFont>
      <p:font typeface="Canva Sans Bold" panose="020B0604020202020204" charset="0"/>
      <p:regular r:id="rId9"/>
    </p:embeddedFont>
    <p:embeddedFont>
      <p:font typeface="Open Sa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2676" y="90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09" y="2220709"/>
            <a:ext cx="10678582" cy="10678582"/>
          </a:xfrm>
          <a:custGeom>
            <a:avLst/>
            <a:gdLst/>
            <a:ahLst/>
            <a:cxnLst/>
            <a:rect l="l" t="t" r="r" b="b"/>
            <a:pathLst>
              <a:path w="10678582" h="10678582">
                <a:moveTo>
                  <a:pt x="0" y="0"/>
                </a:moveTo>
                <a:lnTo>
                  <a:pt x="10678582" y="0"/>
                </a:lnTo>
                <a:lnTo>
                  <a:pt x="10678582" y="10678582"/>
                </a:lnTo>
                <a:lnTo>
                  <a:pt x="0" y="10678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82402" y="0"/>
            <a:ext cx="2609598" cy="2621542"/>
          </a:xfrm>
          <a:custGeom>
            <a:avLst/>
            <a:gdLst/>
            <a:ahLst/>
            <a:cxnLst/>
            <a:rect l="l" t="t" r="r" b="b"/>
            <a:pathLst>
              <a:path w="2609598" h="2621542">
                <a:moveTo>
                  <a:pt x="0" y="0"/>
                </a:moveTo>
                <a:lnTo>
                  <a:pt x="2609598" y="0"/>
                </a:lnTo>
                <a:lnTo>
                  <a:pt x="2609598" y="2621542"/>
                </a:lnTo>
                <a:lnTo>
                  <a:pt x="0" y="26215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0"/>
            <a:ext cx="2609598" cy="2621542"/>
          </a:xfrm>
          <a:custGeom>
            <a:avLst/>
            <a:gdLst/>
            <a:ahLst/>
            <a:cxnLst/>
            <a:rect l="l" t="t" r="r" b="b"/>
            <a:pathLst>
              <a:path w="2609598" h="2621542">
                <a:moveTo>
                  <a:pt x="2609598" y="0"/>
                </a:moveTo>
                <a:lnTo>
                  <a:pt x="0" y="0"/>
                </a:lnTo>
                <a:lnTo>
                  <a:pt x="0" y="2621542"/>
                </a:lnTo>
                <a:lnTo>
                  <a:pt x="2609598" y="2621542"/>
                </a:lnTo>
                <a:lnTo>
                  <a:pt x="2609598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31078" y="0"/>
            <a:ext cx="4229844" cy="2373892"/>
          </a:xfrm>
          <a:custGeom>
            <a:avLst/>
            <a:gdLst/>
            <a:ahLst/>
            <a:cxnLst/>
            <a:rect l="l" t="t" r="r" b="b"/>
            <a:pathLst>
              <a:path w="4229844" h="4223474">
                <a:moveTo>
                  <a:pt x="0" y="0"/>
                </a:moveTo>
                <a:lnTo>
                  <a:pt x="4229844" y="0"/>
                </a:lnTo>
                <a:lnTo>
                  <a:pt x="4229844" y="4223474"/>
                </a:lnTo>
                <a:lnTo>
                  <a:pt x="0" y="4223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</a:blip>
            <a:stretch>
              <a:fillRect t="-77913" b="1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172178" y="368125"/>
            <a:ext cx="4347645" cy="701075"/>
          </a:xfrm>
          <a:custGeom>
            <a:avLst/>
            <a:gdLst/>
            <a:ahLst/>
            <a:cxnLst/>
            <a:rect l="l" t="t" r="r" b="b"/>
            <a:pathLst>
              <a:path w="3161439" h="509794">
                <a:moveTo>
                  <a:pt x="3161439" y="178072"/>
                </a:moveTo>
                <a:lnTo>
                  <a:pt x="3161439" y="331723"/>
                </a:lnTo>
                <a:cubicBezTo>
                  <a:pt x="3161439" y="378950"/>
                  <a:pt x="3142678" y="424243"/>
                  <a:pt x="3109283" y="457638"/>
                </a:cubicBezTo>
                <a:cubicBezTo>
                  <a:pt x="3075889" y="491033"/>
                  <a:pt x="3030595" y="509794"/>
                  <a:pt x="2983368" y="509794"/>
                </a:cubicBezTo>
                <a:lnTo>
                  <a:pt x="178072" y="509794"/>
                </a:lnTo>
                <a:cubicBezTo>
                  <a:pt x="130844" y="509794"/>
                  <a:pt x="85551" y="491033"/>
                  <a:pt x="52156" y="457638"/>
                </a:cubicBezTo>
                <a:cubicBezTo>
                  <a:pt x="18761" y="424243"/>
                  <a:pt x="0" y="378950"/>
                  <a:pt x="0" y="331723"/>
                </a:cubicBezTo>
                <a:lnTo>
                  <a:pt x="0" y="178072"/>
                </a:lnTo>
                <a:cubicBezTo>
                  <a:pt x="0" y="130844"/>
                  <a:pt x="18761" y="85551"/>
                  <a:pt x="52156" y="52156"/>
                </a:cubicBezTo>
                <a:cubicBezTo>
                  <a:pt x="85551" y="18761"/>
                  <a:pt x="130844" y="0"/>
                  <a:pt x="178072" y="0"/>
                </a:cubicBezTo>
                <a:lnTo>
                  <a:pt x="2983368" y="0"/>
                </a:lnTo>
                <a:cubicBezTo>
                  <a:pt x="3030595" y="0"/>
                  <a:pt x="3075889" y="18761"/>
                  <a:pt x="3109283" y="52156"/>
                </a:cubicBezTo>
                <a:cubicBezTo>
                  <a:pt x="3142678" y="85551"/>
                  <a:pt x="3161439" y="130844"/>
                  <a:pt x="3161439" y="178072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8" name="TextBox 8"/>
          <p:cNvSpPr txBox="1"/>
          <p:nvPr/>
        </p:nvSpPr>
        <p:spPr>
          <a:xfrm>
            <a:off x="3172178" y="263334"/>
            <a:ext cx="4347645" cy="80586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20"/>
              </a:lnSpc>
            </a:pPr>
            <a:endParaRPr/>
          </a:p>
        </p:txBody>
      </p:sp>
      <p:sp>
        <p:nvSpPr>
          <p:cNvPr id="9" name="Freeform 9"/>
          <p:cNvSpPr/>
          <p:nvPr/>
        </p:nvSpPr>
        <p:spPr>
          <a:xfrm rot="-5400000">
            <a:off x="5041898" y="9461496"/>
            <a:ext cx="616316" cy="10686691"/>
          </a:xfrm>
          <a:custGeom>
            <a:avLst/>
            <a:gdLst/>
            <a:ahLst/>
            <a:cxnLst/>
            <a:rect l="l" t="t" r="r" b="b"/>
            <a:pathLst>
              <a:path w="1246632" h="12216384">
                <a:moveTo>
                  <a:pt x="0" y="0"/>
                </a:moveTo>
                <a:lnTo>
                  <a:pt x="1246632" y="0"/>
                </a:lnTo>
                <a:lnTo>
                  <a:pt x="1246632" y="12216384"/>
                </a:lnTo>
                <a:lnTo>
                  <a:pt x="0" y="122163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2272" t="-7258" b="-7056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29892" y="1411049"/>
            <a:ext cx="10032215" cy="1072333"/>
            <a:chOff x="0" y="0"/>
            <a:chExt cx="2542145" cy="2717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42145" cy="271727"/>
            </a:xfrm>
            <a:custGeom>
              <a:avLst/>
              <a:gdLst/>
              <a:ahLst/>
              <a:cxnLst/>
              <a:rect l="l" t="t" r="r" b="b"/>
              <a:pathLst>
                <a:path w="2542145" h="271727">
                  <a:moveTo>
                    <a:pt x="0" y="0"/>
                  </a:moveTo>
                  <a:lnTo>
                    <a:pt x="2542145" y="0"/>
                  </a:lnTo>
                  <a:lnTo>
                    <a:pt x="2542145" y="271727"/>
                  </a:lnTo>
                  <a:lnTo>
                    <a:pt x="0" y="2717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2542145" cy="357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TITLE OF YOUR PAPER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1ST AUTHOR, 2ND AUTHOR, AND MORE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29892" y="2615527"/>
            <a:ext cx="4887250" cy="2943989"/>
            <a:chOff x="0" y="0"/>
            <a:chExt cx="1238420" cy="7460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38420" cy="746001"/>
            </a:xfrm>
            <a:custGeom>
              <a:avLst/>
              <a:gdLst/>
              <a:ahLst/>
              <a:cxnLst/>
              <a:rect l="l" t="t" r="r" b="b"/>
              <a:pathLst>
                <a:path w="1238420" h="746001">
                  <a:moveTo>
                    <a:pt x="0" y="0"/>
                  </a:moveTo>
                  <a:lnTo>
                    <a:pt x="1238420" y="0"/>
                  </a:lnTo>
                  <a:lnTo>
                    <a:pt x="1238420" y="746001"/>
                  </a:lnTo>
                  <a:lnTo>
                    <a:pt x="0" y="7460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1238420" cy="831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INTRODUCTION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15%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346000" y="2615527"/>
            <a:ext cx="5016108" cy="8543031"/>
            <a:chOff x="0" y="0"/>
            <a:chExt cx="1271073" cy="21647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71073" cy="2164789"/>
            </a:xfrm>
            <a:custGeom>
              <a:avLst/>
              <a:gdLst/>
              <a:ahLst/>
              <a:cxnLst/>
              <a:rect l="l" t="t" r="r" b="b"/>
              <a:pathLst>
                <a:path w="1271073" h="2164789">
                  <a:moveTo>
                    <a:pt x="0" y="0"/>
                  </a:moveTo>
                  <a:lnTo>
                    <a:pt x="1271073" y="0"/>
                  </a:lnTo>
                  <a:lnTo>
                    <a:pt x="1271073" y="2164789"/>
                  </a:lnTo>
                  <a:lnTo>
                    <a:pt x="0" y="21647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1271073" cy="2250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DISCUSSION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40%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346000" y="11291908"/>
            <a:ext cx="5016108" cy="1368935"/>
            <a:chOff x="0" y="0"/>
            <a:chExt cx="1271073" cy="34688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71073" cy="346886"/>
            </a:xfrm>
            <a:custGeom>
              <a:avLst/>
              <a:gdLst/>
              <a:ahLst/>
              <a:cxnLst/>
              <a:rect l="l" t="t" r="r" b="b"/>
              <a:pathLst>
                <a:path w="1271073" h="346886">
                  <a:moveTo>
                    <a:pt x="0" y="0"/>
                  </a:moveTo>
                  <a:lnTo>
                    <a:pt x="1271073" y="0"/>
                  </a:lnTo>
                  <a:lnTo>
                    <a:pt x="1271073" y="346886"/>
                  </a:lnTo>
                  <a:lnTo>
                    <a:pt x="0" y="3468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1271073" cy="4326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CONCLUSION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5%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29892" y="8774802"/>
            <a:ext cx="4887250" cy="3890231"/>
            <a:chOff x="0" y="0"/>
            <a:chExt cx="1238420" cy="98577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38420" cy="985777"/>
            </a:xfrm>
            <a:custGeom>
              <a:avLst/>
              <a:gdLst/>
              <a:ahLst/>
              <a:cxnLst/>
              <a:rect l="l" t="t" r="r" b="b"/>
              <a:pathLst>
                <a:path w="1238420" h="985777">
                  <a:moveTo>
                    <a:pt x="0" y="0"/>
                  </a:moveTo>
                  <a:lnTo>
                    <a:pt x="1238420" y="0"/>
                  </a:lnTo>
                  <a:lnTo>
                    <a:pt x="1238420" y="985777"/>
                  </a:lnTo>
                  <a:lnTo>
                    <a:pt x="0" y="9857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1238420" cy="1071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RESULT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20%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29892" y="12798383"/>
            <a:ext cx="10032215" cy="910568"/>
            <a:chOff x="0" y="0"/>
            <a:chExt cx="2542145" cy="23073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542145" cy="230736"/>
            </a:xfrm>
            <a:custGeom>
              <a:avLst/>
              <a:gdLst/>
              <a:ahLst/>
              <a:cxnLst/>
              <a:rect l="l" t="t" r="r" b="b"/>
              <a:pathLst>
                <a:path w="2542145" h="230736">
                  <a:moveTo>
                    <a:pt x="0" y="0"/>
                  </a:moveTo>
                  <a:lnTo>
                    <a:pt x="2542145" y="0"/>
                  </a:lnTo>
                  <a:lnTo>
                    <a:pt x="2542145" y="230736"/>
                  </a:lnTo>
                  <a:lnTo>
                    <a:pt x="0" y="2307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85725"/>
              <a:ext cx="2542145" cy="316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lang="en-US" sz="2100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REFERENCE 5%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29892" y="5697463"/>
            <a:ext cx="4887250" cy="2943989"/>
            <a:chOff x="0" y="0"/>
            <a:chExt cx="1238420" cy="74600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38420" cy="746001"/>
            </a:xfrm>
            <a:custGeom>
              <a:avLst/>
              <a:gdLst/>
              <a:ahLst/>
              <a:cxnLst/>
              <a:rect l="l" t="t" r="r" b="b"/>
              <a:pathLst>
                <a:path w="1238420" h="746001">
                  <a:moveTo>
                    <a:pt x="0" y="0"/>
                  </a:moveTo>
                  <a:lnTo>
                    <a:pt x="1238420" y="0"/>
                  </a:lnTo>
                  <a:lnTo>
                    <a:pt x="1238420" y="746001"/>
                  </a:lnTo>
                  <a:lnTo>
                    <a:pt x="0" y="7460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lgDash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1238420" cy="831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METHOD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15%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6492765" y="475444"/>
            <a:ext cx="777061" cy="486435"/>
          </a:xfrm>
          <a:custGeom>
            <a:avLst/>
            <a:gdLst/>
            <a:ahLst/>
            <a:cxnLst/>
            <a:rect l="l" t="t" r="r" b="b"/>
            <a:pathLst>
              <a:path w="1036081" h="648581">
                <a:moveTo>
                  <a:pt x="0" y="0"/>
                </a:moveTo>
                <a:lnTo>
                  <a:pt x="1036081" y="0"/>
                </a:lnTo>
                <a:lnTo>
                  <a:pt x="1036081" y="648582"/>
                </a:lnTo>
                <a:lnTo>
                  <a:pt x="0" y="6485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3422173" y="471151"/>
            <a:ext cx="1819078" cy="495021"/>
          </a:xfrm>
          <a:custGeom>
            <a:avLst/>
            <a:gdLst/>
            <a:ahLst/>
            <a:cxnLst/>
            <a:rect l="l" t="t" r="r" b="b"/>
            <a:pathLst>
              <a:path w="2425437" h="660029">
                <a:moveTo>
                  <a:pt x="0" y="0"/>
                </a:moveTo>
                <a:lnTo>
                  <a:pt x="2425437" y="0"/>
                </a:lnTo>
                <a:lnTo>
                  <a:pt x="2425437" y="660030"/>
                </a:lnTo>
                <a:lnTo>
                  <a:pt x="0" y="6600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5349162" y="475444"/>
            <a:ext cx="490241" cy="490728"/>
          </a:xfrm>
          <a:custGeom>
            <a:avLst/>
            <a:gdLst/>
            <a:ahLst/>
            <a:cxnLst/>
            <a:rect l="l" t="t" r="r" b="b"/>
            <a:pathLst>
              <a:path w="653655" h="654305">
                <a:moveTo>
                  <a:pt x="0" y="0"/>
                </a:moveTo>
                <a:lnTo>
                  <a:pt x="653656" y="0"/>
                </a:lnTo>
                <a:lnTo>
                  <a:pt x="653656" y="654306"/>
                </a:lnTo>
                <a:lnTo>
                  <a:pt x="0" y="6543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3170" t="-1566" r="-33084" b="-1409"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5944179" y="470642"/>
            <a:ext cx="443812" cy="491238"/>
          </a:xfrm>
          <a:custGeom>
            <a:avLst/>
            <a:gdLst/>
            <a:ahLst/>
            <a:cxnLst/>
            <a:rect l="l" t="t" r="r" b="b"/>
            <a:pathLst>
              <a:path w="591749" h="654985">
                <a:moveTo>
                  <a:pt x="0" y="0"/>
                </a:moveTo>
                <a:lnTo>
                  <a:pt x="591748" y="0"/>
                </a:lnTo>
                <a:lnTo>
                  <a:pt x="591748" y="654985"/>
                </a:lnTo>
                <a:lnTo>
                  <a:pt x="0" y="654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078194" y="13939940"/>
            <a:ext cx="8537012" cy="300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dirty="0">
                <a:solidFill>
                  <a:schemeClr val="bg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*template and supergraphics can be edited based on your own creativity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4599649" y="14370470"/>
            <a:ext cx="1492701" cy="582869"/>
            <a:chOff x="0" y="0"/>
            <a:chExt cx="1305560" cy="50979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305560" cy="509794"/>
            </a:xfrm>
            <a:custGeom>
              <a:avLst/>
              <a:gdLst/>
              <a:ahLst/>
              <a:cxnLst/>
              <a:rect l="l" t="t" r="r" b="b"/>
              <a:pathLst>
                <a:path w="1305560" h="509794">
                  <a:moveTo>
                    <a:pt x="1305560" y="254897"/>
                  </a:moveTo>
                  <a:lnTo>
                    <a:pt x="1305560" y="254897"/>
                  </a:lnTo>
                  <a:cubicBezTo>
                    <a:pt x="1305560" y="395673"/>
                    <a:pt x="1191439" y="509794"/>
                    <a:pt x="1050663" y="509794"/>
                  </a:cubicBezTo>
                  <a:lnTo>
                    <a:pt x="254897" y="509794"/>
                  </a:lnTo>
                  <a:cubicBezTo>
                    <a:pt x="187294" y="509794"/>
                    <a:pt x="122460" y="482939"/>
                    <a:pt x="74658" y="435137"/>
                  </a:cubicBezTo>
                  <a:cubicBezTo>
                    <a:pt x="26855" y="387334"/>
                    <a:pt x="0" y="322500"/>
                    <a:pt x="0" y="254897"/>
                  </a:cubicBezTo>
                  <a:lnTo>
                    <a:pt x="0" y="254897"/>
                  </a:lnTo>
                  <a:cubicBezTo>
                    <a:pt x="0" y="187294"/>
                    <a:pt x="26855" y="122460"/>
                    <a:pt x="74658" y="74658"/>
                  </a:cubicBezTo>
                  <a:cubicBezTo>
                    <a:pt x="122460" y="26855"/>
                    <a:pt x="187294" y="0"/>
                    <a:pt x="254897" y="0"/>
                  </a:cubicBezTo>
                  <a:lnTo>
                    <a:pt x="1050663" y="0"/>
                  </a:lnTo>
                  <a:cubicBezTo>
                    <a:pt x="1118266" y="0"/>
                    <a:pt x="1183100" y="26855"/>
                    <a:pt x="1230903" y="74658"/>
                  </a:cubicBezTo>
                  <a:cubicBezTo>
                    <a:pt x="1278705" y="122460"/>
                    <a:pt x="1305560" y="187294"/>
                    <a:pt x="1305560" y="2548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76200"/>
              <a:ext cx="1305560" cy="585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771903" y="14463760"/>
            <a:ext cx="1134716" cy="411558"/>
            <a:chOff x="0" y="0"/>
            <a:chExt cx="1512954" cy="54874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512954" cy="548744"/>
            </a:xfrm>
            <a:custGeom>
              <a:avLst/>
              <a:gdLst/>
              <a:ahLst/>
              <a:cxnLst/>
              <a:rect l="l" t="t" r="r" b="b"/>
              <a:pathLst>
                <a:path w="1512954" h="548744">
                  <a:moveTo>
                    <a:pt x="0" y="0"/>
                  </a:moveTo>
                  <a:lnTo>
                    <a:pt x="1512954" y="0"/>
                  </a:lnTo>
                  <a:lnTo>
                    <a:pt x="1512954" y="548744"/>
                  </a:lnTo>
                  <a:lnTo>
                    <a:pt x="0" y="548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259806" y="126071"/>
              <a:ext cx="993342" cy="24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6"/>
                </a:lnSpc>
              </a:pPr>
              <a:r>
                <a:rPr lang="en-US" sz="1011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Institute Logo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69200" y="8130294"/>
            <a:ext cx="1898904" cy="1993392"/>
          </a:xfrm>
          <a:custGeom>
            <a:avLst/>
            <a:gdLst/>
            <a:ahLst/>
            <a:cxnLst/>
            <a:rect l="l" t="t" r="r" b="b"/>
            <a:pathLst>
              <a:path w="1898904" h="1993392">
                <a:moveTo>
                  <a:pt x="0" y="0"/>
                </a:moveTo>
                <a:lnTo>
                  <a:pt x="1898904" y="0"/>
                </a:lnTo>
                <a:lnTo>
                  <a:pt x="1898904" y="1993392"/>
                </a:lnTo>
                <a:lnTo>
                  <a:pt x="0" y="1993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69200" y="2544453"/>
            <a:ext cx="6793992" cy="1987296"/>
          </a:xfrm>
          <a:custGeom>
            <a:avLst/>
            <a:gdLst/>
            <a:ahLst/>
            <a:cxnLst/>
            <a:rect l="l" t="t" r="r" b="b"/>
            <a:pathLst>
              <a:path w="6793992" h="1987296">
                <a:moveTo>
                  <a:pt x="0" y="0"/>
                </a:moveTo>
                <a:lnTo>
                  <a:pt x="6793992" y="0"/>
                </a:lnTo>
                <a:lnTo>
                  <a:pt x="6793992" y="1987296"/>
                </a:lnTo>
                <a:lnTo>
                  <a:pt x="0" y="19872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69200" y="4885317"/>
            <a:ext cx="2892552" cy="2892552"/>
          </a:xfrm>
          <a:custGeom>
            <a:avLst/>
            <a:gdLst/>
            <a:ahLst/>
            <a:cxnLst/>
            <a:rect l="l" t="t" r="r" b="b"/>
            <a:pathLst>
              <a:path w="2892552" h="2892552">
                <a:moveTo>
                  <a:pt x="0" y="0"/>
                </a:moveTo>
                <a:lnTo>
                  <a:pt x="2892552" y="0"/>
                </a:lnTo>
                <a:lnTo>
                  <a:pt x="2892552" y="2892552"/>
                </a:lnTo>
                <a:lnTo>
                  <a:pt x="0" y="2892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84840" y="4885317"/>
            <a:ext cx="3578352" cy="2923032"/>
          </a:xfrm>
          <a:custGeom>
            <a:avLst/>
            <a:gdLst/>
            <a:ahLst/>
            <a:cxnLst/>
            <a:rect l="l" t="t" r="r" b="b"/>
            <a:pathLst>
              <a:path w="3578352" h="2923032">
                <a:moveTo>
                  <a:pt x="0" y="0"/>
                </a:moveTo>
                <a:lnTo>
                  <a:pt x="3578352" y="0"/>
                </a:lnTo>
                <a:lnTo>
                  <a:pt x="3578352" y="2923032"/>
                </a:lnTo>
                <a:lnTo>
                  <a:pt x="0" y="29230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48624" y="2544453"/>
            <a:ext cx="1174176" cy="11506347"/>
          </a:xfrm>
          <a:custGeom>
            <a:avLst/>
            <a:gdLst/>
            <a:ahLst/>
            <a:cxnLst/>
            <a:rect l="l" t="t" r="r" b="b"/>
            <a:pathLst>
              <a:path w="1174176" h="11506347">
                <a:moveTo>
                  <a:pt x="0" y="0"/>
                </a:moveTo>
                <a:lnTo>
                  <a:pt x="1174176" y="0"/>
                </a:lnTo>
                <a:lnTo>
                  <a:pt x="1174176" y="11506347"/>
                </a:lnTo>
                <a:lnTo>
                  <a:pt x="0" y="115063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88805" y="954900"/>
            <a:ext cx="5514390" cy="96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1" spc="-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Supergraphics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45</Words>
  <Application>Microsoft Office PowerPoint</Application>
  <PresentationFormat>Custom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Canva Sans Bold</vt:lpstr>
      <vt:lpstr>Arial</vt:lpstr>
      <vt:lpstr>Open Sans Bold</vt:lpstr>
      <vt:lpstr>Calibri (MS)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Poster ICMAHS 2025</dc:title>
  <cp:lastModifiedBy>Admin</cp:lastModifiedBy>
  <cp:revision>3</cp:revision>
  <dcterms:created xsi:type="dcterms:W3CDTF">2006-08-16T00:00:00Z</dcterms:created>
  <dcterms:modified xsi:type="dcterms:W3CDTF">2025-08-01T00:29:39Z</dcterms:modified>
  <dc:identifier>DAGtGMcA0ms</dc:identifier>
</cp:coreProperties>
</file>